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32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5551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2620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547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3701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678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3026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3547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2070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8289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720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5065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5E0C55-2732-4DA5-BEDD-EA73A5436506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7454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872838" y="325088"/>
            <a:ext cx="107816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0" i="0" dirty="0" smtClean="0">
                <a:effectLst/>
                <a:latin typeface="+mj-lt"/>
              </a:rPr>
              <a:t/>
            </a:r>
            <a:br>
              <a:rPr lang="en-US" sz="1400" b="0" i="0" dirty="0" smtClean="0">
                <a:effectLst/>
                <a:latin typeface="+mj-lt"/>
              </a:rPr>
            </a:br>
            <a:endParaRPr lang="ru-RU" sz="1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58619" y="243897"/>
            <a:ext cx="1159163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1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Обнаруженное на территории района Щербинка брошенное, в том числе разукомплектованное, транспортное средство (далее – ТС), которое планируется к перемещению на специализированную стоянку для временного хранения по адресу: г. Москва, район Троицк, квартал 180, вблизи д. Яковлево, марки: ТС: </a:t>
            </a:r>
            <a:r>
              <a:rPr lang="ru-RU" sz="11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Хундай</a:t>
            </a:r>
            <a:r>
              <a:rPr lang="ru-RU" sz="11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ix35, цвет: серый, без государственных регистрационных номеров, </a:t>
            </a:r>
            <a:r>
              <a:rPr lang="ru-RU" sz="11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брошено по </a:t>
            </a:r>
            <a:r>
              <a:rPr lang="ru-RU" sz="11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адресу: г. Москва, район Щербинка, Симферопольское шоссе, вблизи стр. 5Д. В случае если в течение трех месяцев с момента перемещения брошенного, в том числе разукомплектованного транспортного средства (далее – БРТС) на специализированную стоянку владелец БРТС не истребовал его со стоянки или собственник БРТС не установлен, то управа района города Москвы в установленном порядке осуществляет мероприятия по обращению БРТС в собственность города Москвы. После принятия бесхозяйного транспортного средства в собственность города Москвы оно передаётся в порядке, установленном Регламентом взаимодействия, специализированной организации или индивидуальному предпринимателю, осуществляющим утилизацию БРТС, для утилизации. Справки по телефону: 8 (495) 620-20-00 (доб. 18310, 18311, 18312, 18365) (режим работы: понедельник-четверг 08.00-17.00, пятница 08.00-15.45).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2907" y="2613891"/>
            <a:ext cx="2726156" cy="220518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2015" y="2613891"/>
            <a:ext cx="2671185" cy="2197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71841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7097</TotalTime>
  <Words>201</Words>
  <Application>Microsoft Office PowerPoint</Application>
  <PresentationFormat>Широкоэкранный</PresentationFormat>
  <Paragraphs>2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Роменская Мария Андреевна</dc:creator>
  <cp:lastModifiedBy>Роменская Мария Андреевна</cp:lastModifiedBy>
  <cp:revision>8</cp:revision>
  <dcterms:created xsi:type="dcterms:W3CDTF">2025-11-12T06:09:37Z</dcterms:created>
  <dcterms:modified xsi:type="dcterms:W3CDTF">2026-07-13T08:12:14Z</dcterms:modified>
</cp:coreProperties>
</file>